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13eb32d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13eb32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f582db2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f582db2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f582db2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f582db2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f582db2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f582db2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f582db2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f582db2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13eb32da3_16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13eb32da3_16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13eb32d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13eb32d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13eb32da3_16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13eb32da3_16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13eb32da3_16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13eb32da3_16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13eb32da3_16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13eb32da3_16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f582db2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f582db2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13eb32da3_16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13eb32da3_16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f582db2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f582db2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13eb32da3_16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13eb32da3_16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13eb32da3_16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13eb32da3_16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13eb32da3_16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13eb32da3_16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f582db2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ff582db2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exels.com/?utm_source=magicslides.app&amp;utm_medium=presenta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71600" y="2108825"/>
            <a:ext cx="48789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Mázli Állatmenhely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71600" y="39011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Készítette: Németh Angéla, Király Péter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hu">
                <a:solidFill>
                  <a:srgbClr val="FFFFFF"/>
                </a:solidFill>
              </a:rPr>
              <a:t>BZSH Külkereskedelmi Technikum, 2024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850" y="180425"/>
            <a:ext cx="3139800" cy="288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Adminisztrátori funkciók - t</a:t>
            </a:r>
            <a:r>
              <a:rPr lang="hu"/>
              <a:t>örlés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00" y="1482375"/>
            <a:ext cx="4484603" cy="32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 txBox="1"/>
          <p:nvPr/>
        </p:nvSpPr>
        <p:spPr>
          <a:xfrm>
            <a:off x="1214900" y="1607575"/>
            <a:ext cx="26349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Törléshez megerősítés szükséges.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 állatot a részleteket tartalmazó adatlapon található törlés gomb megnyomásával lehet törölni.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törlés nem véglegesen távolítja el az állatot, csak inaktívvá teszi, ezután már nem szerepel a listában.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Adminisztrátori funkciók - j</a:t>
            </a:r>
            <a:r>
              <a:rPr lang="hu"/>
              <a:t>elentkezések listázása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200" y="1409325"/>
            <a:ext cx="5030098" cy="363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 txBox="1"/>
          <p:nvPr/>
        </p:nvSpPr>
        <p:spPr>
          <a:xfrm>
            <a:off x="897400" y="1576350"/>
            <a:ext cx="23529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rögzített érdeklődések csökkenő időrendi sorrendben kerülnek listázásra.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megvalósítás részletei</a:t>
            </a:r>
            <a:endParaRPr/>
          </a:p>
        </p:txBody>
      </p:sp>
      <p:sp>
        <p:nvSpPr>
          <p:cNvPr id="353" name="Google Shape;353;p24"/>
          <p:cNvSpPr txBox="1"/>
          <p:nvPr/>
        </p:nvSpPr>
        <p:spPr>
          <a:xfrm>
            <a:off x="1303800" y="1797300"/>
            <a:ext cx="5513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 Interneten keresztül történő eléréshez és működéshez a választott megoldás egy webes, böngészőben futó alkalmazás.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megvalósításhoz többrétegű architektúrát használtunk: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Backend: .NET alapú keretrendszer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Adatbázis kezelő: MySQL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Frontend: Angular alapú keretrendszer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type="title"/>
          </p:nvPr>
        </p:nvSpPr>
        <p:spPr>
          <a:xfrm>
            <a:off x="1229225" y="697300"/>
            <a:ext cx="4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hu"/>
              <a:t>Backend - I</a:t>
            </a:r>
            <a:endParaRPr/>
          </a:p>
        </p:txBody>
      </p:sp>
      <p:sp>
        <p:nvSpPr>
          <p:cNvPr id="359" name="Google Shape;359;p25"/>
          <p:cNvSpPr txBox="1"/>
          <p:nvPr/>
        </p:nvSpPr>
        <p:spPr>
          <a:xfrm>
            <a:off x="635000" y="1270000"/>
            <a:ext cx="31740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Keretrendszer: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.NET FW 6.0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Entity</a:t>
            </a: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Framework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Programozási nyelv: 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C#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Fejlesztői környezet: 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Visual Studio 2022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Verziókövető</a:t>
            </a: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rendszer: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h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b="0" i="0" lang="hu" sz="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b="0" i="0" sz="8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5"/>
          <p:cNvPicPr preferRelativeResize="0"/>
          <p:nvPr/>
        </p:nvPicPr>
        <p:blipFill rotWithShape="1">
          <a:blip r:embed="rId4">
            <a:alphaModFix/>
          </a:blip>
          <a:srcRect b="870" l="1910" r="-1910" t="-870"/>
          <a:stretch/>
        </p:blipFill>
        <p:spPr>
          <a:xfrm>
            <a:off x="3869075" y="1270000"/>
            <a:ext cx="4852499" cy="33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Backend - II</a:t>
            </a: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1183575" y="1451500"/>
            <a:ext cx="6590100" cy="27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Osztályok: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Models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 adatbázis tábláit reprezentálja (Admin, Animal, Enquery, Kind)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Controllers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a vezérlők feladata az üzleti logika megvalósítása, és a kliens által meghívható végpontok a backend-en. HTTP kérések fogadása: GET, POST, PUT, DELETE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</a:pPr>
            <a:r>
              <a:rPr lang="hu" sz="11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 osztályok: 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unit tesztek használata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TestHelper osztály segítségével felépítünk egy memóriabeli adatbázist, a kontrollerek által végzett műveleteket ezen hajtjuk végre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 AnimalControllert, az EnqueryControllert és a KindController osztályok metódusait teszteli, vizsgálja a sikeres végrehajtást és az esetleges hibára futást is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Helpers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○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HashHelper: jelszavak generálásáért és ellenőrzéséért felelős. MD5 algoritmust használ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○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JWTHelper: segíti a JSON Web Token (JWT) kezelését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1173050" y="721675"/>
            <a:ext cx="4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hu"/>
              <a:t>Adatbázis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995425" y="1294375"/>
            <a:ext cx="67686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MySQL adatbázis kezelővel, Entity FrameWork használata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Aiven szerveren tárolva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Admin tábla: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 adminisztrátor felhasználók bejelentkezési paraméterét tárolja. A jelszó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biztonságosan, hash-elve van tárolva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Anima</a:t>
            </a: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 tábla: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Tartalmazza az állatok tulajdonságait, idegen kulcs a KindId a Kind tábla Id-jára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fotók Base64-es kódolással tárolódnak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TimeStamp-el jelöljük az állat felvételi időpontját az adatbázisba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Enquiry</a:t>
            </a: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tábla: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 érdeklődések idejét, az érdeklődő telefonszámát és e-mail címét tárolja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 AnimalId </a:t>
            </a: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idegen kulcs az Animal tábla Id-jára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Kind tábla: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 állatok fajtáit tartalmazza az Id-val (PK), és a Kind mezővel, ami a fajta neve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Táblák közötti relációk:</a:t>
            </a:r>
            <a:endParaRPr b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Kind - Animal (1:N)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</a:pPr>
            <a:r>
              <a:rPr lang="hu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Animal - Enquery (1:N)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27"/>
          <p:cNvSpPr txBox="1"/>
          <p:nvPr/>
        </p:nvSpPr>
        <p:spPr>
          <a:xfrm>
            <a:off x="8064500" y="48260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hu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b="0" i="0" lang="hu" sz="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b="0" i="0" sz="8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75" y="768150"/>
            <a:ext cx="6545124" cy="41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8"/>
          <p:cNvSpPr txBox="1"/>
          <p:nvPr>
            <p:ph type="title"/>
          </p:nvPr>
        </p:nvSpPr>
        <p:spPr>
          <a:xfrm>
            <a:off x="1332700" y="648325"/>
            <a:ext cx="263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hu"/>
              <a:t>Adatbázis szerkezete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 txBox="1"/>
          <p:nvPr>
            <p:ph type="title"/>
          </p:nvPr>
        </p:nvSpPr>
        <p:spPr>
          <a:xfrm>
            <a:off x="1235600" y="637550"/>
            <a:ext cx="70305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/>
              <a:t>Frontend - I</a:t>
            </a: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774425" y="1468500"/>
            <a:ext cx="47148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Fejlesztői környezet: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Visual Studio Code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Keretrendszer: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Angular 16-os verzió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Programozási nyelv: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TypeScript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Weboldal: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HTML, CSS,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Bootstrap, Angular Material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Verziókövető rendszer: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GIT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175" y="1551475"/>
            <a:ext cx="3593503" cy="252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025" y="2460600"/>
            <a:ext cx="4055050" cy="26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/>
        </p:nvSpPr>
        <p:spPr>
          <a:xfrm>
            <a:off x="1066700" y="1534275"/>
            <a:ext cx="7014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MVC (Model-view-controller) megvalósítása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Model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A projektben szereplő adatokat, objektumokat a frontend részen a modellek reprezentálják, melyek elkülönítve a ‘models’ csoportba lettek rendezve. Ilyen </a:t>
            </a: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például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az ‘animal’ model az állat tulájdonságaival, tükrözve a Backend és az Adatbázis modelljeit.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View: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 megjelenítési rész, mely a felhasználó számára jeleníti meg az adatokat és kínálja fel az adatbeviteli lehetőségeket. A frontend ‘components’ csoportjában találhatók meg. </a:t>
            </a: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Példa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 view megvalósítására a dialógusok vagy az állatok listája.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Controller:</a:t>
            </a:r>
            <a:r>
              <a:rPr lang="hu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 Model és a View összekötésre szánt ‘services’ objektumok. Az adatok bevitelét, ellenőrzését és a megfelelő modellben való kezelést biztosítják. Példa erre az ‘animal.service’ ami a backend-el való adatcserét vezérli.</a:t>
            </a:r>
            <a:endParaRPr/>
          </a:p>
        </p:txBody>
      </p:sp>
      <p:sp>
        <p:nvSpPr>
          <p:cNvPr id="394" name="Google Shape;394;p30"/>
          <p:cNvSpPr txBox="1"/>
          <p:nvPr/>
        </p:nvSpPr>
        <p:spPr>
          <a:xfrm>
            <a:off x="1407650" y="798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Frontend - II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1303800" y="674775"/>
            <a:ext cx="70305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hu"/>
              <a:t>Fejlesztői csapat</a:t>
            </a:r>
            <a:endParaRPr/>
          </a:p>
        </p:txBody>
      </p:sp>
      <p:sp>
        <p:nvSpPr>
          <p:cNvPr id="400" name="Google Shape;400;p31"/>
          <p:cNvSpPr txBox="1"/>
          <p:nvPr/>
        </p:nvSpPr>
        <p:spPr>
          <a:xfrm>
            <a:off x="3031200" y="1919100"/>
            <a:ext cx="3081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Nunito"/>
                <a:ea typeface="Nunito"/>
                <a:cs typeface="Nunito"/>
                <a:sym typeface="Nunito"/>
              </a:rPr>
              <a:t>Backend és adatbázis: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latin typeface="Nunito"/>
                <a:ea typeface="Nunito"/>
                <a:cs typeface="Nunito"/>
                <a:sym typeface="Nunito"/>
              </a:rPr>
              <a:t>Németh Angéla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Nunito"/>
                <a:ea typeface="Nunito"/>
                <a:cs typeface="Nunito"/>
                <a:sym typeface="Nunito"/>
              </a:rPr>
              <a:t>Frontend és weboldal: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latin typeface="Nunito"/>
                <a:ea typeface="Nunito"/>
                <a:cs typeface="Nunito"/>
                <a:sym typeface="Nunito"/>
              </a:rPr>
              <a:t>Király Pétert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819475" y="1456225"/>
            <a:ext cx="4349700" cy="3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Nunito"/>
                <a:ea typeface="Nunito"/>
                <a:cs typeface="Nunito"/>
                <a:sym typeface="Nunito"/>
              </a:rPr>
              <a:t>Alkalmazás létrehozása állatmenhely számára, ahol lehetséges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hu" sz="1600">
                <a:latin typeface="Nunito"/>
                <a:ea typeface="Nunito"/>
                <a:cs typeface="Nunito"/>
                <a:sym typeface="Nunito"/>
              </a:rPr>
              <a:t>Az állatmenhelyen lévő állatok nyilvántartása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●"/>
            </a:pPr>
            <a:r>
              <a:rPr lang="hu" sz="1600">
                <a:latin typeface="Nunito"/>
                <a:ea typeface="Nunito"/>
                <a:cs typeface="Nunito"/>
                <a:sym typeface="Nunito"/>
              </a:rPr>
              <a:t>Az árva és elhanyagolt, rászoruló háziállatok szerető otthonhoz segítése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175" y="844300"/>
            <a:ext cx="2525650" cy="31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type="title"/>
          </p:nvPr>
        </p:nvSpPr>
        <p:spPr>
          <a:xfrm>
            <a:off x="1267450" y="665425"/>
            <a:ext cx="44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hu"/>
              <a:t>Projekt célja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/>
          <p:nvPr>
            <p:ph type="ctrTitle"/>
          </p:nvPr>
        </p:nvSpPr>
        <p:spPr>
          <a:xfrm>
            <a:off x="2013925" y="3407075"/>
            <a:ext cx="54006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FFFFFF"/>
                </a:solidFill>
              </a:rPr>
              <a:t>Köszönjük a figyelmet!</a:t>
            </a:r>
            <a:endParaRPr/>
          </a:p>
        </p:txBody>
      </p:sp>
      <p:pic>
        <p:nvPicPr>
          <p:cNvPr id="406" name="Google Shape;4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238" y="829200"/>
            <a:ext cx="482917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Megvalósítás főbb irányai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246900" y="1675525"/>
            <a:ext cx="57378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Interneten keresztül legyen elérhető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Egyszerű használat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menhelyen lévő állatok alap adatainak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megjelenítése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rögzítése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módosítása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vagy az állat nyilvántartásból való törlése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674775"/>
            <a:ext cx="70305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Szerepkörök és funkciók</a:t>
            </a:r>
            <a:endParaRPr/>
          </a:p>
        </p:txBody>
      </p:sp>
      <p:sp>
        <p:nvSpPr>
          <p:cNvPr id="298" name="Google Shape;298;p16"/>
          <p:cNvSpPr txBox="1"/>
          <p:nvPr/>
        </p:nvSpPr>
        <p:spPr>
          <a:xfrm>
            <a:off x="635000" y="1364450"/>
            <a:ext cx="8083200" cy="3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Felhasználói szerepkör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Menüpontokon navigálás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Tallózás az elérhető állatok között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Állatok adatainak megjelenítése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Jelentkezés gazdi szerepre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Adminisztrátori szerepkör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Be- és kijelentkezés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Tallózás az elérhető állatok között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Állatok adatainak megjelenítése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Új állat felvitele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Korábban rögzített állat módosítása, törlése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hu">
                <a:latin typeface="Nunito"/>
                <a:ea typeface="Nunito"/>
                <a:cs typeface="Nunito"/>
                <a:sym typeface="Nunito"/>
              </a:rPr>
              <a:t>Jelentkezések listázása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175" y="1386375"/>
            <a:ext cx="3161475" cy="21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Megvalósított alkalmazás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25" y="1398700"/>
            <a:ext cx="7309449" cy="34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674775"/>
            <a:ext cx="70305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Felhasználói funkciók - tallózás</a:t>
            </a:r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985700" y="1386375"/>
            <a:ext cx="26967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Tallózás az állatok között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Kutyák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Macskák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Egyéb állatok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Megjelenített tulajdonságok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Név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Kor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Nem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Részletes leírás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Egy állat képére kattintva megjelennek a részletes adatok</a:t>
            </a:r>
            <a:endParaRPr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825" y="1478950"/>
            <a:ext cx="4865425" cy="27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Felhasználói funkciók - é</a:t>
            </a:r>
            <a:r>
              <a:rPr lang="hu"/>
              <a:t>rdeklődés rögzítése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650" y="1417400"/>
            <a:ext cx="3664650" cy="24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303800" y="1417400"/>
            <a:ext cx="3268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Az alábbi adatok megadásával lehetséges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E-mail cím megadása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Tel. szám megadása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674775"/>
            <a:ext cx="70305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Adminisztrátori funkciók - belépés</a:t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635000" y="1364450"/>
            <a:ext cx="30816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Autentikáció szükséges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email cím és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jelszó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Bejelentkezés után lehetséges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állat törlése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állat módosítása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új állat </a:t>
            </a:r>
            <a:r>
              <a:rPr lang="hu" sz="1300">
                <a:latin typeface="Nunito"/>
                <a:ea typeface="Nunito"/>
                <a:cs typeface="Nunito"/>
                <a:sym typeface="Nunito"/>
              </a:rPr>
              <a:t>felvitele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	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latin typeface="Nunito"/>
                <a:ea typeface="Nunito"/>
                <a:cs typeface="Nunito"/>
                <a:sym typeface="Nunito"/>
              </a:rPr>
              <a:t>Érdeklődések lekérdezése csak az aktív állapotúak láthatók.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6" name="Google Shape;3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4375" y="1386375"/>
            <a:ext cx="4777272" cy="34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Adminisztrátori funkciók - r</a:t>
            </a:r>
            <a:r>
              <a:rPr lang="hu"/>
              <a:t>ögzítés, módosítás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00" y="1597875"/>
            <a:ext cx="4484603" cy="32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/>
          <p:nvPr/>
        </p:nvSpPr>
        <p:spPr>
          <a:xfrm>
            <a:off x="1100950" y="1852075"/>
            <a:ext cx="25479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Kötelező jelleggel megadandó: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Név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Életkor (hónap)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Fajta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Leírás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Állat neme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hu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Állathoz tartozó kép feltölthető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